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</p:sldIdLst>
  <p:sldSz cx="12192000" cy="6858000"/>
  <p:notesSz cx="6821488" cy="9969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C962DE-EABE-4C9D-9442-19B6C48BD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070593" cy="3035808"/>
          </a:xfrm>
        </p:spPr>
        <p:txBody>
          <a:bodyPr/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｢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｣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で始まる語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B7C01A-38F2-4063-A3BC-9521EBB2D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2021 final version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253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健康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84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こどもたち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最強の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strongest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63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種類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04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少し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little</a:t>
            </a:r>
          </a:p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few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993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先月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month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0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その代わりに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instead of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850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例えば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</a:t>
            </a:r>
            <a:endParaRPr kumimoji="1" lang="ja-JP" altLang="en-US" sz="1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319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地球温暖化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warming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547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疲れた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tired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86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朝ごはん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breakfast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37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weather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01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得意な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good at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4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流し</a:t>
            </a:r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（台所）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kitchen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人気のある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481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脱ぐ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off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624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姉さん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54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登る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climb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晩ごはん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dinner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80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病院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738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文化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65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一緒に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78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平和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186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本当の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64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まもなく，すぐに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563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３つめの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71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昔ながらの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405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めあて（目的）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70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もちろん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course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556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役に立つ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useful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670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雪国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snow country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76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良くなる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better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505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運動会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 day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739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楽勝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 easily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66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旅行する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81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留守番電話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answering</a:t>
            </a:r>
          </a:p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machine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6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練習する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70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露店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street</a:t>
            </a:r>
          </a:p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684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ワクワクする</a:t>
            </a:r>
            <a:br>
              <a:rPr lang="en-US" altLang="ja-JP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ワクワクさせられる</a:t>
            </a:r>
            <a:endParaRPr kumimoji="1" lang="ja-JP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8" y="2738629"/>
            <a:ext cx="11706224" cy="405079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exciting</a:t>
            </a:r>
          </a:p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excited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260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んめ～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delicious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1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C962DE-EABE-4C9D-9442-19B6C48BD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070593" cy="3035808"/>
          </a:xfrm>
        </p:spPr>
        <p:txBody>
          <a:bodyPr/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｢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｣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で始まる語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B7C01A-38F2-4063-A3BC-9521EBB2D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2021 final version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7929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朝ごはん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DA01511-8004-49E4-9D8E-826916076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6903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一緒に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8F2296A5-E5BD-47D9-8D28-22FFAB58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035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映画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08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運動会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5A30D30-6286-46B0-8476-CCE980036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67574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映画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196235E-B46A-4C43-BEA7-FC85D9FF3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49015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驚く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8EA66064-82F2-49F9-A756-749AA80AE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494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完璧な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C811A17-C6D8-4F9F-B05B-51DEC515D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42853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休日，祝日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47B3047-E2C1-41B3-B15C-1012EAE00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96423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９月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EC4E1A9-64BF-411E-905D-F2DC3EC1C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2210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健康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5AD9CF2A-71B2-4883-8F1F-614307879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45761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こどもたち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5CF3F79-A235-424C-96F4-32A4E04E1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4669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最強の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2FAE246-CF69-4BCF-BD87-5EC761798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4810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種類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5ACA852-A715-410A-9878-9C0060441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61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驚く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surprise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387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少し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A4885E6-FA99-4733-8158-5306284AA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817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先月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8CFA2AC-D3EA-4ADB-9175-0575FC3AE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24583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その代わりに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504AB8B-28B1-4184-B393-839E0EF22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9420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例えば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EDF23CE-D538-4FD1-914F-CEF4D3BD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65944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地球温暖化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00B1603-2D90-4A19-AADA-A47F1CD0B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3823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疲れた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2294BB5-601F-4F59-83E1-85DFCD7AB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80537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6A06A1C-82B1-4B0C-A07B-C25C71418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637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得意な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7608C47-8728-45AA-8C88-D32FEC218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9580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流し</a:t>
            </a:r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（台所）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C8E6829-5F6F-4050-9D3A-CB5F6C733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33591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人気のある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A4A39AA-443E-4BE9-A040-1759E942B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627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完璧な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55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脱ぐ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6706C9E-F2B4-4B29-A60A-1477FD94D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37672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姉さん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C824E58-C490-4F6D-915E-DC312523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29311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登る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B718CCE-CEF6-4835-BE37-165C46080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2482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晩ごはん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A400271-4E5A-4A53-A2DF-D892BBC27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91046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病院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901966A-CF1B-4556-8050-D585DA677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7152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文化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CDEAFDD-B9D1-45AD-94B2-235F0C01B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84142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平和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88000E9-BB6B-49EC-82F2-6A833D056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0919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本当の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2EAFDF3-3F75-4323-AB8E-27B8D333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19403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まもなく，すぐに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8FA0498E-1EC8-48AC-9EE3-23674210D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34967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３つめの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77C8F3B-8EE3-407A-A888-1C1BAAE1E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419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休日，祝日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holiday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519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昔ながらの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545A7BF-EF72-42AD-8455-B8F6CC113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202583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めあて（目的）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CF1E87F-605E-4337-AE1C-C7822045F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27411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もちろん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79C827F-409D-4FE9-86C2-79E1E703F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200290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役に立つ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349C481-496E-4DD4-A385-1CEADF474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20709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雪国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2A2549E-584F-453A-8DB2-D6E999796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88592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良くなる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BEB7559-54C9-4734-97E2-E695BD5E1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462602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楽勝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5C3E203-6BFE-4BB9-A7AC-AE238D4C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15581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旅行する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2312C7F-026C-4871-B202-C83767684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55865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留守番電話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181D0A5-50AA-4AFA-A004-A8711ADA9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4867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練習する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766268A-6576-40EA-80E6-0F226C4C3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3011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９月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4ADC5-7EBC-4951-8B0B-DF3AC493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2121408"/>
            <a:ext cx="11706224" cy="4050792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altLang="ja-JP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</a:t>
            </a:r>
            <a:endParaRPr kumimoji="1" lang="ja-JP" altLang="en-US" sz="19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39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露店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09E932E-602C-4F0F-8245-7098C1683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041838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ワクワクする</a:t>
            </a:r>
            <a:br>
              <a:rPr lang="en-US" altLang="ja-JP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ワクワクさせられる</a:t>
            </a:r>
            <a:endParaRPr kumimoji="1" lang="ja-JP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48E4CFA-E28D-43D5-A68A-AB2C67F82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03074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50F04-B8C4-4405-9415-74CFCDD0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484632"/>
            <a:ext cx="11706224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んめ～</a:t>
            </a:r>
            <a:endParaRPr kumimoji="1" lang="ja-JP" alt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FBC32C8-2518-4FF1-915F-E87CE545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7450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版活字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木版活字</Template>
  <TotalTime>86</TotalTime>
  <Words>251</Words>
  <Application>Microsoft Office PowerPoint</Application>
  <PresentationFormat>ワイド画面</PresentationFormat>
  <Paragraphs>143</Paragraphs>
  <Slides>92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92</vt:i4>
      </vt:variant>
    </vt:vector>
  </HeadingPairs>
  <TitlesOfParts>
    <vt:vector size="96" baseType="lpstr">
      <vt:lpstr>Rockwell</vt:lpstr>
      <vt:lpstr>Rockwell Condensed</vt:lpstr>
      <vt:lpstr>Wingdings</vt:lpstr>
      <vt:lpstr>木版活字</vt:lpstr>
      <vt:lpstr>｢＊｣で始まる語</vt:lpstr>
      <vt:lpstr>朝ごはん</vt:lpstr>
      <vt:lpstr>一緒に</vt:lpstr>
      <vt:lpstr>運動会</vt:lpstr>
      <vt:lpstr>映画</vt:lpstr>
      <vt:lpstr>驚く</vt:lpstr>
      <vt:lpstr>完璧な</vt:lpstr>
      <vt:lpstr>休日，祝日</vt:lpstr>
      <vt:lpstr>９月</vt:lpstr>
      <vt:lpstr>健康</vt:lpstr>
      <vt:lpstr>こどもたち</vt:lpstr>
      <vt:lpstr>最強の</vt:lpstr>
      <vt:lpstr>種類</vt:lpstr>
      <vt:lpstr>少し</vt:lpstr>
      <vt:lpstr>先月</vt:lpstr>
      <vt:lpstr>その代わりに</vt:lpstr>
      <vt:lpstr>例えば</vt:lpstr>
      <vt:lpstr>地球温暖化</vt:lpstr>
      <vt:lpstr>疲れた</vt:lpstr>
      <vt:lpstr>天気</vt:lpstr>
      <vt:lpstr>得意な</vt:lpstr>
      <vt:lpstr>流し（台所）</vt:lpstr>
      <vt:lpstr>人気のある</vt:lpstr>
      <vt:lpstr>脱ぐ</vt:lpstr>
      <vt:lpstr>姉さん</vt:lpstr>
      <vt:lpstr>登る</vt:lpstr>
      <vt:lpstr>晩ごはん</vt:lpstr>
      <vt:lpstr>病院</vt:lpstr>
      <vt:lpstr>文化</vt:lpstr>
      <vt:lpstr>平和</vt:lpstr>
      <vt:lpstr>本当の</vt:lpstr>
      <vt:lpstr>まもなく，すぐに</vt:lpstr>
      <vt:lpstr>３つめの</vt:lpstr>
      <vt:lpstr>昔ながらの</vt:lpstr>
      <vt:lpstr>めあて（目的）</vt:lpstr>
      <vt:lpstr>もちろん</vt:lpstr>
      <vt:lpstr>役に立つ</vt:lpstr>
      <vt:lpstr>雪国</vt:lpstr>
      <vt:lpstr>良くなる</vt:lpstr>
      <vt:lpstr>楽勝</vt:lpstr>
      <vt:lpstr>旅行する</vt:lpstr>
      <vt:lpstr>留守番電話</vt:lpstr>
      <vt:lpstr>練習する</vt:lpstr>
      <vt:lpstr>露店</vt:lpstr>
      <vt:lpstr>ワクワクする ワクワクさせられる</vt:lpstr>
      <vt:lpstr>んめ～</vt:lpstr>
      <vt:lpstr>｢＊｣で始まる語</vt:lpstr>
      <vt:lpstr>朝ごはん</vt:lpstr>
      <vt:lpstr>一緒に</vt:lpstr>
      <vt:lpstr>運動会</vt:lpstr>
      <vt:lpstr>映画</vt:lpstr>
      <vt:lpstr>驚く</vt:lpstr>
      <vt:lpstr>完璧な</vt:lpstr>
      <vt:lpstr>休日，祝日</vt:lpstr>
      <vt:lpstr>９月</vt:lpstr>
      <vt:lpstr>健康</vt:lpstr>
      <vt:lpstr>こどもたち</vt:lpstr>
      <vt:lpstr>最強の</vt:lpstr>
      <vt:lpstr>種類</vt:lpstr>
      <vt:lpstr>少し</vt:lpstr>
      <vt:lpstr>先月</vt:lpstr>
      <vt:lpstr>その代わりに</vt:lpstr>
      <vt:lpstr>例えば</vt:lpstr>
      <vt:lpstr>地球温暖化</vt:lpstr>
      <vt:lpstr>疲れた</vt:lpstr>
      <vt:lpstr>天気</vt:lpstr>
      <vt:lpstr>得意な</vt:lpstr>
      <vt:lpstr>流し（台所）</vt:lpstr>
      <vt:lpstr>人気のある</vt:lpstr>
      <vt:lpstr>脱ぐ</vt:lpstr>
      <vt:lpstr>姉さん</vt:lpstr>
      <vt:lpstr>登る</vt:lpstr>
      <vt:lpstr>晩ごはん</vt:lpstr>
      <vt:lpstr>病院</vt:lpstr>
      <vt:lpstr>文化</vt:lpstr>
      <vt:lpstr>平和</vt:lpstr>
      <vt:lpstr>本当の</vt:lpstr>
      <vt:lpstr>まもなく，すぐに</vt:lpstr>
      <vt:lpstr>３つめの</vt:lpstr>
      <vt:lpstr>昔ながらの</vt:lpstr>
      <vt:lpstr>めあて（目的）</vt:lpstr>
      <vt:lpstr>もちろん</vt:lpstr>
      <vt:lpstr>役に立つ</vt:lpstr>
      <vt:lpstr>雪国</vt:lpstr>
      <vt:lpstr>良くなる</vt:lpstr>
      <vt:lpstr>楽勝</vt:lpstr>
      <vt:lpstr>旅行する</vt:lpstr>
      <vt:lpstr>留守番電話</vt:lpstr>
      <vt:lpstr>練習する</vt:lpstr>
      <vt:lpstr>露店</vt:lpstr>
      <vt:lpstr>ワクワクする ワクワクさせられる</vt:lpstr>
      <vt:lpstr>んめ～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｢＊｣で始まる語</dc:title>
  <dc:creator>Oyama Naofumi</dc:creator>
  <cp:lastModifiedBy>Oyama Naofumi</cp:lastModifiedBy>
  <cp:revision>11</cp:revision>
  <cp:lastPrinted>2021-03-06T03:22:29Z</cp:lastPrinted>
  <dcterms:created xsi:type="dcterms:W3CDTF">2021-03-05T01:47:18Z</dcterms:created>
  <dcterms:modified xsi:type="dcterms:W3CDTF">2021-03-06T03:28:35Z</dcterms:modified>
</cp:coreProperties>
</file>